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7AF2-5832-45B2-9D9F-454544755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Unity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F680E-2273-4488-9160-4AD884149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Juuso Jokio</a:t>
            </a:r>
          </a:p>
          <a:p>
            <a:r>
              <a:rPr lang="fi-FI" dirty="0"/>
              <a:t>Sampsa Kautto</a:t>
            </a:r>
          </a:p>
        </p:txBody>
      </p:sp>
    </p:spTree>
    <p:extLst>
      <p:ext uri="{BB962C8B-B14F-4D97-AF65-F5344CB8AC3E}">
        <p14:creationId xmlns:p14="http://schemas.microsoft.com/office/powerpoint/2010/main" val="228541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9DC5-9D1F-4D2A-9CAA-5012864A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3" y="-185530"/>
            <a:ext cx="9905998" cy="1905000"/>
          </a:xfrm>
        </p:spPr>
        <p:txBody>
          <a:bodyPr/>
          <a:lstStyle/>
          <a:p>
            <a:r>
              <a:rPr lang="fi-FI" dirty="0"/>
              <a:t>Yleistä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1D306-B8F8-46D0-9BA3-38CA3A23B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03" y="2710070"/>
            <a:ext cx="10891562" cy="4147930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fi-FI" dirty="0"/>
              <a:t>Ensinmäinen versio 2005. </a:t>
            </a:r>
          </a:p>
          <a:p>
            <a:pPr>
              <a:buFontTx/>
              <a:buChar char="-"/>
            </a:pPr>
            <a:r>
              <a:rPr lang="fi-FI" dirty="0"/>
              <a:t>Uusin versio Unity 2017</a:t>
            </a:r>
          </a:p>
          <a:p>
            <a:pPr>
              <a:buFontTx/>
              <a:buChar char="-"/>
            </a:pPr>
            <a:r>
              <a:rPr lang="fi-FI" dirty="0"/>
              <a:t>Mahdollisuus tehdä 2D ja 3D sovelluksia</a:t>
            </a:r>
          </a:p>
          <a:p>
            <a:pPr>
              <a:buFontTx/>
              <a:buChar char="-"/>
            </a:pPr>
            <a:r>
              <a:rPr lang="fi-FI" dirty="0"/>
              <a:t>Tietokoneille ja konsoloille ja VR laitteet</a:t>
            </a:r>
          </a:p>
          <a:p>
            <a:pPr>
              <a:buFontTx/>
              <a:buChar char="-"/>
            </a:pPr>
            <a:r>
              <a:rPr lang="en-US" dirty="0" err="1">
                <a:effectLst/>
              </a:rPr>
              <a:t>Mobiililaitteet</a:t>
            </a:r>
            <a:r>
              <a:rPr lang="en-US" dirty="0">
                <a:effectLst/>
              </a:rPr>
              <a:t> Android, IOS, Windows phone, </a:t>
            </a:r>
            <a:r>
              <a:rPr lang="en-US" dirty="0" err="1">
                <a:effectLst/>
              </a:rPr>
              <a:t>Tizen</a:t>
            </a:r>
            <a:endParaRPr lang="en-US" dirty="0">
              <a:effectLst/>
            </a:endParaRPr>
          </a:p>
          <a:p>
            <a:pPr>
              <a:buFontTx/>
              <a:buChar char="-"/>
            </a:pPr>
            <a:r>
              <a:rPr lang="en-US" dirty="0" err="1">
                <a:effectLst/>
              </a:rPr>
              <a:t>Ohjelmointikielet</a:t>
            </a:r>
            <a:r>
              <a:rPr lang="en-US" dirty="0">
                <a:effectLst/>
              </a:rPr>
              <a:t> </a:t>
            </a:r>
          </a:p>
          <a:p>
            <a:pPr lvl="1">
              <a:buFontTx/>
              <a:buChar char="-"/>
            </a:pPr>
            <a:r>
              <a:rPr lang="en-US" dirty="0">
                <a:effectLst/>
              </a:rPr>
              <a:t>C#</a:t>
            </a:r>
          </a:p>
          <a:p>
            <a:pPr lvl="1">
              <a:buFontTx/>
              <a:buChar char="-"/>
            </a:pPr>
            <a:r>
              <a:rPr lang="en-US" dirty="0" err="1">
                <a:effectLst/>
              </a:rPr>
              <a:t>Javascript</a:t>
            </a:r>
            <a:endParaRPr lang="en-US" dirty="0">
              <a:effectLst/>
            </a:endParaRPr>
          </a:p>
          <a:p>
            <a:pPr lvl="1">
              <a:buFontTx/>
              <a:buChar char="-"/>
            </a:pPr>
            <a:r>
              <a:rPr lang="en-US" dirty="0">
                <a:effectLst/>
              </a:rPr>
              <a:t>Boo</a:t>
            </a:r>
          </a:p>
          <a:p>
            <a:pPr lvl="1">
              <a:buFontTx/>
              <a:buChar char="-"/>
            </a:pPr>
            <a:r>
              <a:rPr lang="en-US" dirty="0">
                <a:effectLst/>
              </a:rPr>
              <a:t>Unity script</a:t>
            </a:r>
          </a:p>
          <a:p>
            <a:pPr marL="457200" lvl="1" indent="0">
              <a:buNone/>
            </a:pPr>
            <a:endParaRPr lang="en-US" dirty="0">
              <a:effectLst/>
            </a:endParaRPr>
          </a:p>
          <a:p>
            <a:pPr lvl="1">
              <a:buFontTx/>
              <a:buChar char="-"/>
            </a:pPr>
            <a:endParaRPr lang="en-US" dirty="0">
              <a:effectLst/>
            </a:endParaRPr>
          </a:p>
          <a:p>
            <a:pPr>
              <a:buFontTx/>
              <a:buChar char="-"/>
            </a:pPr>
            <a:endParaRPr lang="fi-FI" dirty="0"/>
          </a:p>
          <a:p>
            <a:pPr>
              <a:buFontTx/>
              <a:buChar char="-"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5754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D7F4-0E33-48F9-8243-EF7418FB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Aloittaminen</a:t>
            </a:r>
            <a:br>
              <a:rPr lang="fi-FI" dirty="0"/>
            </a:b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8380D-B209-4CF2-9712-7DDEA16BF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- Ilmaiseksi Unityn sivuilta</a:t>
            </a:r>
          </a:p>
          <a:p>
            <a:r>
              <a:rPr lang="fi-FI" dirty="0"/>
              <a:t>- Maksulliset Plus ja Pro versiot</a:t>
            </a:r>
          </a:p>
          <a:p>
            <a:r>
              <a:rPr lang="fi-FI" dirty="0"/>
              <a:t>- Visual Studio tai Unityn oma editori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27BBE-2A4D-4975-8726-FB0B1C2B40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2" y="1978591"/>
            <a:ext cx="5035826" cy="30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0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8ACA-383F-41B3-94AE-7E3F6338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4" name="Kuva 18" descr="https://docs.unity3d.com/uploads/Main/Editor-Breakdown.png">
            <a:extLst>
              <a:ext uri="{FF2B5EF4-FFF2-40B4-BE49-F238E27FC236}">
                <a16:creationId xmlns:a16="http://schemas.microsoft.com/office/drawing/2014/main" id="{1DD2B5A3-57D0-4302-A2E7-C50DA829C0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48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6717-6468-41D2-8492-2BC7FAC2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Scriptaus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92E285-434B-48D6-8BC8-13EA935C1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17204"/>
            <a:ext cx="5184388" cy="475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6515B-C98C-42A0-956F-9ECEC99A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280" y="477078"/>
            <a:ext cx="3929131" cy="60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8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833A-C32E-4E0E-88B5-6D18B81A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4" name="2017-10-24 16-44-54">
            <a:hlinkClick r:id="" action="ppaction://media"/>
            <a:extLst>
              <a:ext uri="{FF2B5EF4-FFF2-40B4-BE49-F238E27FC236}">
                <a16:creationId xmlns:a16="http://schemas.microsoft.com/office/drawing/2014/main" id="{B0AC105A-367E-4220-AC99-2DA5C5F74D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5775" y="0"/>
            <a:ext cx="12443791" cy="6858000"/>
          </a:xfrm>
        </p:spPr>
      </p:pic>
    </p:spTree>
    <p:extLst>
      <p:ext uri="{BB962C8B-B14F-4D97-AF65-F5344CB8AC3E}">
        <p14:creationId xmlns:p14="http://schemas.microsoft.com/office/powerpoint/2010/main" val="290539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91</TotalTime>
  <Words>61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Unity </vt:lpstr>
      <vt:lpstr>Yleistä</vt:lpstr>
      <vt:lpstr>Aloittaminen </vt:lpstr>
      <vt:lpstr>PowerPoint Presentation</vt:lpstr>
      <vt:lpstr>Scriptaus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</dc:title>
  <dc:creator>Saamari</dc:creator>
  <cp:lastModifiedBy>Saamari</cp:lastModifiedBy>
  <cp:revision>11</cp:revision>
  <dcterms:created xsi:type="dcterms:W3CDTF">2017-10-24T12:19:12Z</dcterms:created>
  <dcterms:modified xsi:type="dcterms:W3CDTF">2017-10-24T14:06:27Z</dcterms:modified>
</cp:coreProperties>
</file>